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Source Serif Pro" panose="020F0502020204030204" pitchFamily="18" charset="0"/>
      <p:regular r:id="rId17"/>
    </p:embeddedFont>
    <p:embeddedFont>
      <p:font typeface="Source Serif Pro Italic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101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6756" b="26756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650439" y="6534194"/>
            <a:ext cx="16891871" cy="3144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57"/>
              </a:lnSpc>
              <a:spcBef>
                <a:spcPct val="0"/>
              </a:spcBef>
            </a:pPr>
            <a:r>
              <a:rPr lang="en-US" sz="23657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BAHRAIN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458200" y="9649695"/>
            <a:ext cx="76628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5961" b="25961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634426"/>
            <a:ext cx="16891871" cy="2800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0"/>
              </a:lnSpc>
              <a:spcBef>
                <a:spcPct val="0"/>
              </a:spcBef>
            </a:pPr>
            <a:r>
              <a:rPr lang="en-US" sz="210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PAKISTAN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839200" y="9649695"/>
            <a:ext cx="72818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1F206B0A-B740-0757-C860-FFD6CFE95CAC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8154" b="29552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672526"/>
            <a:ext cx="16891871" cy="3060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00"/>
              </a:lnSpc>
              <a:spcBef>
                <a:spcPct val="0"/>
              </a:spcBef>
            </a:pPr>
            <a:r>
              <a:rPr lang="en-US" sz="230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PANAMA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534400" y="9649695"/>
            <a:ext cx="75866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D1379560-78D8-22E9-18C4-D4E4E14DFFE5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8853" b="28853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672526"/>
            <a:ext cx="16891871" cy="3060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00"/>
              </a:lnSpc>
              <a:spcBef>
                <a:spcPct val="0"/>
              </a:spcBef>
            </a:pPr>
            <a:r>
              <a:rPr lang="en-US" sz="230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SOMALIA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686800" y="9649695"/>
            <a:ext cx="74342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5BC26596-72C5-D5CF-3EC3-750888C731AD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0000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40000"/>
            </a:blip>
            <a:srcRect b="53893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-774143" y="9633074"/>
            <a:ext cx="19836286" cy="0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/>
          <p:cNvSpPr txBox="1"/>
          <p:nvPr/>
        </p:nvSpPr>
        <p:spPr>
          <a:xfrm>
            <a:off x="650439" y="6267494"/>
            <a:ext cx="16891871" cy="2597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9"/>
              </a:lnSpc>
              <a:spcBef>
                <a:spcPct val="0"/>
              </a:spcBef>
            </a:pPr>
            <a:r>
              <a:rPr lang="en-US" sz="9999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DEMOKRATISCHE REPUBLIK KONGO (DRK)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763000" y="9649695"/>
            <a:ext cx="73580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0000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40000"/>
            </a:blip>
            <a:srcRect t="36887" b="18821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50439" y="6562769"/>
            <a:ext cx="16891871" cy="284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00"/>
              </a:lnSpc>
              <a:spcBef>
                <a:spcPct val="0"/>
              </a:spcBef>
            </a:pPr>
            <a:r>
              <a:rPr lang="en-US" sz="21300" dirty="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KOLUMBIEN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763000" y="9649695"/>
            <a:ext cx="73580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5AB80F90-6637-01B4-E851-BFD231CCCD0B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6562" b="26562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50439" y="6505619"/>
            <a:ext cx="16891871" cy="3047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57"/>
              </a:lnSpc>
              <a:spcBef>
                <a:spcPct val="0"/>
              </a:spcBef>
            </a:pPr>
            <a:r>
              <a:rPr lang="en-US" sz="22857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LETTLAND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763000" y="9649695"/>
            <a:ext cx="73580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00F987FB-4495-E41A-99F1-84C4C18FC1DC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3838" b="42589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50439" y="6534194"/>
            <a:ext cx="16891871" cy="3144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57"/>
              </a:lnSpc>
              <a:spcBef>
                <a:spcPct val="0"/>
              </a:spcBef>
            </a:pPr>
            <a:r>
              <a:rPr lang="en-US" sz="23657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LIBERIA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458200" y="9649695"/>
            <a:ext cx="76628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824EA094-3056-2C6E-F664-A1D10C222B65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724" b="52400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50439" y="6534194"/>
            <a:ext cx="16891871" cy="3144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57"/>
              </a:lnSpc>
              <a:spcBef>
                <a:spcPct val="0"/>
              </a:spcBef>
            </a:pPr>
            <a:r>
              <a:rPr lang="en-US" sz="23657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USA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534400" y="9649695"/>
            <a:ext cx="75866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FA6CBC74-7A72-94FE-F6CA-D5F7C8A7098C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8853" b="28853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50439" y="6477044"/>
            <a:ext cx="16891871" cy="275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58"/>
              </a:lnSpc>
              <a:spcBef>
                <a:spcPct val="0"/>
              </a:spcBef>
            </a:pPr>
            <a:r>
              <a:rPr lang="en-US" sz="20758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FRANKREICH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610600" y="9649695"/>
            <a:ext cx="75104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50042CA6-F32C-21BC-4AA0-02C7E42699A9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8365" b="28365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5968761"/>
            <a:ext cx="16891871" cy="4213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59"/>
              </a:lnSpc>
              <a:spcBef>
                <a:spcPct val="0"/>
              </a:spcBef>
            </a:pPr>
            <a:r>
              <a:rPr lang="en-US" sz="16259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VEREINIGTES KÖNIGREICH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610600" y="9649695"/>
            <a:ext cx="75104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1E1013AC-DE0B-514F-D093-94E00553E19C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38" b="56492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102111"/>
            <a:ext cx="16891871" cy="316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00"/>
              </a:lnSpc>
              <a:spcBef>
                <a:spcPct val="0"/>
              </a:spcBef>
            </a:pPr>
            <a:r>
              <a:rPr lang="en-US" sz="237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CHINA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686800" y="9649695"/>
            <a:ext cx="74342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D38CDE7A-93FE-90CE-FB62-40B908FEEF7D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30485" b="27221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102111"/>
            <a:ext cx="16891871" cy="316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00"/>
              </a:lnSpc>
              <a:spcBef>
                <a:spcPct val="0"/>
              </a:spcBef>
            </a:pPr>
            <a:r>
              <a:rPr lang="en-US" sz="237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RUSSLAND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534400" y="9649695"/>
            <a:ext cx="75866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E3C8584A-0C9F-57A7-190B-C3C61F1BEBD8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25754" b="25754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510773"/>
            <a:ext cx="16891871" cy="3036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0"/>
              </a:lnSpc>
              <a:spcBef>
                <a:spcPct val="0"/>
              </a:spcBef>
            </a:pPr>
            <a:r>
              <a:rPr lang="en-US" sz="228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DÄNEMARK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915400" y="9649695"/>
            <a:ext cx="72056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C9D081DC-2994-9238-69B5-82DBF11AEAFF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6858000"/>
            </a:xfrm>
            <a:prstGeom prst="rect">
              <a:avLst/>
            </a:prstGeom>
            <a:solidFill>
              <a:srgbClr val="FFFFFF">
                <a:alpha val="49804"/>
              </a:srgbClr>
            </a:solidFill>
          </p:spPr>
          <p:txBody>
            <a:bodyPr/>
            <a:lstStyle/>
            <a:p>
              <a:endParaRPr lang="de-DE"/>
            </a:p>
          </p:txBody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rcRect t="6925" b="46199"/>
            <a:stretch>
              <a:fillRect/>
            </a:stretch>
          </p:blipFill>
          <p:spPr>
            <a:xfrm>
              <a:off x="0" y="6858000"/>
              <a:ext cx="24384000" cy="685800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698064" y="6558226"/>
            <a:ext cx="16891871" cy="228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00"/>
              </a:lnSpc>
              <a:spcBef>
                <a:spcPct val="0"/>
              </a:spcBef>
            </a:pPr>
            <a:r>
              <a:rPr lang="en-US" sz="17100">
                <a:solidFill>
                  <a:srgbClr val="00000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GRIECHENLAND</a:t>
            </a:r>
          </a:p>
        </p:txBody>
      </p:sp>
      <p:sp>
        <p:nvSpPr>
          <p:cNvPr id="8" name="Freeform 8"/>
          <p:cNvSpPr/>
          <p:nvPr/>
        </p:nvSpPr>
        <p:spPr>
          <a:xfrm flipV="1">
            <a:off x="225887" y="562634"/>
            <a:ext cx="2226183" cy="1935811"/>
          </a:xfrm>
          <a:custGeom>
            <a:avLst/>
            <a:gdLst/>
            <a:ahLst/>
            <a:cxnLst/>
            <a:rect l="l" t="t" r="r" b="b"/>
            <a:pathLst>
              <a:path w="2226183" h="1935811">
                <a:moveTo>
                  <a:pt x="0" y="1935812"/>
                </a:moveTo>
                <a:lnTo>
                  <a:pt x="2226183" y="1935812"/>
                </a:lnTo>
                <a:lnTo>
                  <a:pt x="2226183" y="0"/>
                </a:lnTo>
                <a:lnTo>
                  <a:pt x="0" y="0"/>
                </a:lnTo>
                <a:lnTo>
                  <a:pt x="0" y="193581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8686800" y="9649695"/>
            <a:ext cx="7434259" cy="430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Vertretung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im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Sicherheitsrat</a:t>
            </a:r>
            <a:r>
              <a:rPr lang="en-US" sz="2500" i="1" dirty="0">
                <a:solidFill>
                  <a:srgbClr val="000000"/>
                </a:solidFill>
                <a:latin typeface="Source Serif Pro Italics"/>
                <a:ea typeface="Source Serif Pro Italics"/>
                <a:cs typeface="Source Serif Pro Italics"/>
                <a:sym typeface="Source Serif Pro Italics"/>
              </a:rPr>
              <a:t> der Vereinten Nationen</a:t>
            </a:r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A9AC6E30-0206-070A-7DB1-E7E51AB5EDBE}"/>
              </a:ext>
            </a:extLst>
          </p:cNvPr>
          <p:cNvSpPr/>
          <p:nvPr/>
        </p:nvSpPr>
        <p:spPr>
          <a:xfrm flipV="1">
            <a:off x="-1" y="9649693"/>
            <a:ext cx="18288001" cy="28577"/>
          </a:xfrm>
          <a:prstGeom prst="line">
            <a:avLst/>
          </a:prstGeom>
          <a:ln w="38100" cap="flat">
            <a:solidFill>
              <a:srgbClr val="000000">
                <a:alpha val="4470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16225517" y="8806764"/>
            <a:ext cx="1484271" cy="1290671"/>
          </a:xfrm>
          <a:custGeom>
            <a:avLst/>
            <a:gdLst/>
            <a:ahLst/>
            <a:cxnLst/>
            <a:rect l="l" t="t" r="r" b="b"/>
            <a:pathLst>
              <a:path w="1484271" h="1290671">
                <a:moveTo>
                  <a:pt x="0" y="0"/>
                </a:moveTo>
                <a:lnTo>
                  <a:pt x="1484271" y="0"/>
                </a:lnTo>
                <a:lnTo>
                  <a:pt x="1484271" y="1290670"/>
                </a:lnTo>
                <a:lnTo>
                  <a:pt x="0" y="129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Benutzerdefiniert</PresentationFormat>
  <Paragraphs>30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Source Serif Pro</vt:lpstr>
      <vt:lpstr>Arial</vt:lpstr>
      <vt:lpstr>Source Serif Pro Italics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Algeria</dc:title>
  <cp:lastModifiedBy>Sophie Humer-Hager | DGVN e.V.</cp:lastModifiedBy>
  <cp:revision>2</cp:revision>
  <dcterms:created xsi:type="dcterms:W3CDTF">2006-08-16T00:00:00Z</dcterms:created>
  <dcterms:modified xsi:type="dcterms:W3CDTF">2026-07-22T17:57:07Z</dcterms:modified>
  <dc:identifier>DAHQIOgPZyA</dc:identifier>
</cp:coreProperties>
</file>